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35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2501860"/>
            <a:ext cx="4869061" cy="32257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2115145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Online Bus Booking System</a:t>
            </a:r>
            <a:endParaRPr lang="en-US" sz="6707" dirty="0"/>
          </a:p>
        </p:txBody>
      </p:sp>
      <p:sp>
        <p:nvSpPr>
          <p:cNvPr id="7" name="Text 2"/>
          <p:cNvSpPr/>
          <p:nvPr/>
        </p:nvSpPr>
        <p:spPr>
          <a:xfrm>
            <a:off x="864037" y="4614743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system aims to provide a convenient and efficient platform for booking bus tickets online.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864037" y="570095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4"/>
          <p:cNvSpPr/>
          <p:nvPr/>
        </p:nvSpPr>
        <p:spPr>
          <a:xfrm>
            <a:off x="1382316" y="5682496"/>
            <a:ext cx="3577709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Mancha Pavan Kumar [192210408]</a:t>
            </a:r>
          </a:p>
          <a:p>
            <a:pPr marL="0" indent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CFCBBF"/>
                </a:solidFill>
                <a:latin typeface="Raleway" pitchFamily="34" charset="0"/>
              </a:rPr>
              <a:t>      SRINIVAS REDDY           [192210136]</a:t>
            </a: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186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0254" y="2951798"/>
            <a:ext cx="4837390" cy="604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61"/>
              </a:lnSpc>
              <a:buNone/>
            </a:pPr>
            <a:r>
              <a:rPr lang="en-US" sz="3809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Abstract</a:t>
            </a:r>
            <a:endParaRPr lang="en-US" sz="3809" dirty="0"/>
          </a:p>
        </p:txBody>
      </p:sp>
      <p:sp>
        <p:nvSpPr>
          <p:cNvPr id="6" name="Text 2"/>
          <p:cNvSpPr/>
          <p:nvPr/>
        </p:nvSpPr>
        <p:spPr>
          <a:xfrm>
            <a:off x="2030254" y="3846552"/>
            <a:ext cx="10569773" cy="619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2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Online Bus Booking System simplifies the bus ticket booking process for users. Users can search for available buses, compare prices, and book tickets online.</a:t>
            </a:r>
            <a:endParaRPr lang="en-US" sz="1524" dirty="0"/>
          </a:p>
        </p:txBody>
      </p:sp>
      <p:sp>
        <p:nvSpPr>
          <p:cNvPr id="7" name="Shape 3"/>
          <p:cNvSpPr/>
          <p:nvPr/>
        </p:nvSpPr>
        <p:spPr>
          <a:xfrm>
            <a:off x="2030254" y="4900970"/>
            <a:ext cx="435293" cy="43529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8" name="Text 4"/>
          <p:cNvSpPr/>
          <p:nvPr/>
        </p:nvSpPr>
        <p:spPr>
          <a:xfrm>
            <a:off x="2197775" y="4973479"/>
            <a:ext cx="100132" cy="290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85"/>
              </a:lnSpc>
              <a:buNone/>
            </a:pPr>
            <a:r>
              <a:rPr lang="en-US" sz="2285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85" dirty="0"/>
          </a:p>
        </p:txBody>
      </p:sp>
      <p:sp>
        <p:nvSpPr>
          <p:cNvPr id="9" name="Text 5"/>
          <p:cNvSpPr/>
          <p:nvPr/>
        </p:nvSpPr>
        <p:spPr>
          <a:xfrm>
            <a:off x="2659023" y="4900970"/>
            <a:ext cx="2418636" cy="302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1"/>
              </a:lnSpc>
              <a:buNone/>
            </a:pPr>
            <a:r>
              <a:rPr lang="en-US" sz="1905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Accessibility</a:t>
            </a:r>
            <a:endParaRPr lang="en-US" sz="1905" dirty="0"/>
          </a:p>
        </p:txBody>
      </p:sp>
      <p:sp>
        <p:nvSpPr>
          <p:cNvPr id="10" name="Text 6"/>
          <p:cNvSpPr/>
          <p:nvPr/>
        </p:nvSpPr>
        <p:spPr>
          <a:xfrm>
            <a:off x="2659023" y="5319236"/>
            <a:ext cx="4559379" cy="9286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2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is accessible from anywhere with an internet connection, eliminating the need for physical visits.</a:t>
            </a:r>
            <a:endParaRPr lang="en-US" sz="1524" dirty="0"/>
          </a:p>
        </p:txBody>
      </p:sp>
      <p:sp>
        <p:nvSpPr>
          <p:cNvPr id="11" name="Shape 7"/>
          <p:cNvSpPr/>
          <p:nvPr/>
        </p:nvSpPr>
        <p:spPr>
          <a:xfrm>
            <a:off x="7411879" y="4900970"/>
            <a:ext cx="435293" cy="43529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2" name="Text 8"/>
          <p:cNvSpPr/>
          <p:nvPr/>
        </p:nvSpPr>
        <p:spPr>
          <a:xfrm>
            <a:off x="7540585" y="4973479"/>
            <a:ext cx="177879" cy="290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85"/>
              </a:lnSpc>
              <a:buNone/>
            </a:pPr>
            <a:r>
              <a:rPr lang="en-US" sz="2285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85" dirty="0"/>
          </a:p>
        </p:txBody>
      </p:sp>
      <p:sp>
        <p:nvSpPr>
          <p:cNvPr id="13" name="Text 9"/>
          <p:cNvSpPr/>
          <p:nvPr/>
        </p:nvSpPr>
        <p:spPr>
          <a:xfrm>
            <a:off x="8040648" y="4900970"/>
            <a:ext cx="2418636" cy="302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1"/>
              </a:lnSpc>
              <a:buNone/>
            </a:pPr>
            <a:r>
              <a:rPr lang="en-US" sz="1905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Efficiency</a:t>
            </a:r>
            <a:endParaRPr lang="en-US" sz="1905" dirty="0"/>
          </a:p>
        </p:txBody>
      </p:sp>
      <p:sp>
        <p:nvSpPr>
          <p:cNvPr id="14" name="Text 10"/>
          <p:cNvSpPr/>
          <p:nvPr/>
        </p:nvSpPr>
        <p:spPr>
          <a:xfrm>
            <a:off x="8040648" y="5319236"/>
            <a:ext cx="4559379" cy="619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2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Booking tickets online saves time and effort compared to traditional methods.</a:t>
            </a:r>
            <a:endParaRPr lang="en-US" sz="1524" dirty="0"/>
          </a:p>
        </p:txBody>
      </p:sp>
      <p:sp>
        <p:nvSpPr>
          <p:cNvPr id="15" name="Shape 11"/>
          <p:cNvSpPr/>
          <p:nvPr/>
        </p:nvSpPr>
        <p:spPr>
          <a:xfrm>
            <a:off x="2030254" y="6659047"/>
            <a:ext cx="435293" cy="43529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6" name="Text 12"/>
          <p:cNvSpPr/>
          <p:nvPr/>
        </p:nvSpPr>
        <p:spPr>
          <a:xfrm>
            <a:off x="2157889" y="6731556"/>
            <a:ext cx="179903" cy="290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85"/>
              </a:lnSpc>
              <a:buNone/>
            </a:pPr>
            <a:r>
              <a:rPr lang="en-US" sz="2285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85" dirty="0"/>
          </a:p>
        </p:txBody>
      </p:sp>
      <p:sp>
        <p:nvSpPr>
          <p:cNvPr id="17" name="Text 13"/>
          <p:cNvSpPr/>
          <p:nvPr/>
        </p:nvSpPr>
        <p:spPr>
          <a:xfrm>
            <a:off x="2659023" y="6659047"/>
            <a:ext cx="2418636" cy="302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1"/>
              </a:lnSpc>
              <a:buNone/>
            </a:pPr>
            <a:r>
              <a:rPr lang="en-US" sz="1905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Convenience</a:t>
            </a:r>
            <a:endParaRPr lang="en-US" sz="1905" dirty="0"/>
          </a:p>
        </p:txBody>
      </p:sp>
      <p:sp>
        <p:nvSpPr>
          <p:cNvPr id="18" name="Text 14"/>
          <p:cNvSpPr/>
          <p:nvPr/>
        </p:nvSpPr>
        <p:spPr>
          <a:xfrm>
            <a:off x="2659023" y="7077313"/>
            <a:ext cx="4559379" cy="619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2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easily compare routes, prices, and timings, making the booking process smooth.</a:t>
            </a:r>
            <a:endParaRPr lang="en-US" sz="1524" dirty="0"/>
          </a:p>
        </p:txBody>
      </p:sp>
      <p:sp>
        <p:nvSpPr>
          <p:cNvPr id="19" name="Shape 15"/>
          <p:cNvSpPr/>
          <p:nvPr/>
        </p:nvSpPr>
        <p:spPr>
          <a:xfrm>
            <a:off x="7411879" y="6659047"/>
            <a:ext cx="435293" cy="43529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0" name="Text 16"/>
          <p:cNvSpPr/>
          <p:nvPr/>
        </p:nvSpPr>
        <p:spPr>
          <a:xfrm>
            <a:off x="7544633" y="6731556"/>
            <a:ext cx="169783" cy="290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85"/>
              </a:lnSpc>
              <a:buNone/>
            </a:pPr>
            <a:r>
              <a:rPr lang="en-US" sz="2285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285" dirty="0"/>
          </a:p>
        </p:txBody>
      </p:sp>
      <p:sp>
        <p:nvSpPr>
          <p:cNvPr id="21" name="Text 17"/>
          <p:cNvSpPr/>
          <p:nvPr/>
        </p:nvSpPr>
        <p:spPr>
          <a:xfrm>
            <a:off x="8040648" y="6659047"/>
            <a:ext cx="2418636" cy="302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1"/>
              </a:lnSpc>
              <a:buNone/>
            </a:pPr>
            <a:r>
              <a:rPr lang="en-US" sz="1905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Security</a:t>
            </a:r>
            <a:endParaRPr lang="en-US" sz="1905" dirty="0"/>
          </a:p>
        </p:txBody>
      </p:sp>
      <p:sp>
        <p:nvSpPr>
          <p:cNvPr id="22" name="Text 18"/>
          <p:cNvSpPr/>
          <p:nvPr/>
        </p:nvSpPr>
        <p:spPr>
          <a:xfrm>
            <a:off x="8040648" y="7077313"/>
            <a:ext cx="4559379" cy="619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2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employs secure payment gateways to ensure the safety of user transactions.</a:t>
            </a:r>
            <a:endParaRPr lang="en-US" sz="152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687824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Existing System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1953101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Traditional bus ticket booking often involves visiting a physical ticket counter or calling a travel agency.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864037" y="287262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Limitations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3505200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system is time-consuming and inconvenient, especially for people with busy schedules.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1258967" y="4912519"/>
            <a:ext cx="350389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Limited options for routes and timings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258967" y="5788938"/>
            <a:ext cx="350389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Lack of real-time information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258967" y="6270308"/>
            <a:ext cx="350389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Potential for long queues and wait times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5372695" y="287262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</a:t>
            </a:r>
            <a:endParaRPr lang="en-US" sz="2430" dirty="0"/>
          </a:p>
        </p:txBody>
      </p:sp>
      <p:sp>
        <p:nvSpPr>
          <p:cNvPr id="12" name="Text 9"/>
          <p:cNvSpPr/>
          <p:nvPr/>
        </p:nvSpPr>
        <p:spPr>
          <a:xfrm>
            <a:off x="5372695" y="3505200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often face difficulties finding the desired routes and timings.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5767626" y="4912519"/>
            <a:ext cx="350389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Limited availability of online information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5767626" y="5788938"/>
            <a:ext cx="350389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Lack of online payment options</a:t>
            </a:r>
            <a:endParaRPr lang="en-US" sz="1944" dirty="0"/>
          </a:p>
        </p:txBody>
      </p:sp>
      <p:sp>
        <p:nvSpPr>
          <p:cNvPr id="15" name="Text 12"/>
          <p:cNvSpPr/>
          <p:nvPr/>
        </p:nvSpPr>
        <p:spPr>
          <a:xfrm>
            <a:off x="5767626" y="6665357"/>
            <a:ext cx="350389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Inability to compare prices and services</a:t>
            </a:r>
            <a:endParaRPr lang="en-US" sz="1944" dirty="0"/>
          </a:p>
        </p:txBody>
      </p:sp>
      <p:sp>
        <p:nvSpPr>
          <p:cNvPr id="16" name="Text 13"/>
          <p:cNvSpPr/>
          <p:nvPr/>
        </p:nvSpPr>
        <p:spPr>
          <a:xfrm>
            <a:off x="9881354" y="287262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Opportunities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9881354" y="3505200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 online system can overcome these challenges and provide a more efficient solution.</a:t>
            </a:r>
            <a:endParaRPr lang="en-US" sz="1944" dirty="0"/>
          </a:p>
        </p:txBody>
      </p:sp>
      <p:sp>
        <p:nvSpPr>
          <p:cNvPr id="18" name="Text 15"/>
          <p:cNvSpPr/>
          <p:nvPr/>
        </p:nvSpPr>
        <p:spPr>
          <a:xfrm>
            <a:off x="10276284" y="4912519"/>
            <a:ext cx="350389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updates on bus availability and timings</a:t>
            </a:r>
            <a:endParaRPr lang="en-US" sz="1944" dirty="0"/>
          </a:p>
        </p:txBody>
      </p:sp>
      <p:sp>
        <p:nvSpPr>
          <p:cNvPr id="19" name="Text 16"/>
          <p:cNvSpPr/>
          <p:nvPr/>
        </p:nvSpPr>
        <p:spPr>
          <a:xfrm>
            <a:off x="10276284" y="5788938"/>
            <a:ext cx="350389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Online payment processing for secure transactions</a:t>
            </a:r>
            <a:endParaRPr lang="en-US" sz="1944" dirty="0"/>
          </a:p>
        </p:txBody>
      </p:sp>
      <p:sp>
        <p:nvSpPr>
          <p:cNvPr id="20" name="Text 17"/>
          <p:cNvSpPr/>
          <p:nvPr/>
        </p:nvSpPr>
        <p:spPr>
          <a:xfrm>
            <a:off x="10276284" y="6665357"/>
            <a:ext cx="350389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Enhanced customer service and support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3313" y="2221825"/>
            <a:ext cx="5047774" cy="378583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4363" y="1043821"/>
            <a:ext cx="4388287" cy="548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19"/>
              </a:lnSpc>
              <a:buNone/>
            </a:pPr>
            <a:r>
              <a:rPr lang="en-US" sz="3455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Proposal System</a:t>
            </a:r>
            <a:endParaRPr lang="en-US" sz="3455" dirty="0"/>
          </a:p>
        </p:txBody>
      </p:sp>
      <p:sp>
        <p:nvSpPr>
          <p:cNvPr id="7" name="Text 2"/>
          <p:cNvSpPr/>
          <p:nvPr/>
        </p:nvSpPr>
        <p:spPr>
          <a:xfrm>
            <a:off x="614363" y="1855589"/>
            <a:ext cx="7915275" cy="5614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11"/>
              </a:lnSpc>
              <a:buNone/>
            </a:pPr>
            <a:r>
              <a:rPr lang="en-US" sz="138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proposed Online Bus Booking System utilizes a user-friendly web application with a responsive interface.</a:t>
            </a:r>
            <a:endParaRPr lang="en-US" sz="1382" dirty="0"/>
          </a:p>
        </p:txBody>
      </p:sp>
      <p:sp>
        <p:nvSpPr>
          <p:cNvPr id="8" name="Shape 3"/>
          <p:cNvSpPr/>
          <p:nvPr/>
        </p:nvSpPr>
        <p:spPr>
          <a:xfrm>
            <a:off x="614363" y="2614493"/>
            <a:ext cx="7915275" cy="1011198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9" name="Text 4"/>
          <p:cNvSpPr/>
          <p:nvPr/>
        </p:nvSpPr>
        <p:spPr>
          <a:xfrm>
            <a:off x="789861" y="2789992"/>
            <a:ext cx="2194084" cy="2742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72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Registration</a:t>
            </a:r>
            <a:endParaRPr lang="en-US" sz="1728" dirty="0"/>
          </a:p>
        </p:txBody>
      </p:sp>
      <p:sp>
        <p:nvSpPr>
          <p:cNvPr id="10" name="Text 5"/>
          <p:cNvSpPr/>
          <p:nvPr/>
        </p:nvSpPr>
        <p:spPr>
          <a:xfrm>
            <a:off x="789861" y="3169444"/>
            <a:ext cx="7564279" cy="280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1"/>
              </a:lnSpc>
              <a:buNone/>
            </a:pPr>
            <a:r>
              <a:rPr lang="en-US" sz="138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create accounts and manage their profile information.</a:t>
            </a:r>
            <a:endParaRPr lang="en-US" sz="1382" dirty="0"/>
          </a:p>
        </p:txBody>
      </p:sp>
      <p:sp>
        <p:nvSpPr>
          <p:cNvPr id="11" name="Shape 6"/>
          <p:cNvSpPr/>
          <p:nvPr/>
        </p:nvSpPr>
        <p:spPr>
          <a:xfrm>
            <a:off x="614363" y="3801189"/>
            <a:ext cx="7915275" cy="1011198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12" name="Text 7"/>
          <p:cNvSpPr/>
          <p:nvPr/>
        </p:nvSpPr>
        <p:spPr>
          <a:xfrm>
            <a:off x="789861" y="3976688"/>
            <a:ext cx="2194084" cy="2742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72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Route Search</a:t>
            </a:r>
            <a:endParaRPr lang="en-US" sz="1728" dirty="0"/>
          </a:p>
        </p:txBody>
      </p:sp>
      <p:sp>
        <p:nvSpPr>
          <p:cNvPr id="13" name="Text 8"/>
          <p:cNvSpPr/>
          <p:nvPr/>
        </p:nvSpPr>
        <p:spPr>
          <a:xfrm>
            <a:off x="789861" y="4356140"/>
            <a:ext cx="7564279" cy="280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1"/>
              </a:lnSpc>
              <a:buNone/>
            </a:pPr>
            <a:r>
              <a:rPr lang="en-US" sz="138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search for available buses based on their origin, destination, and preferred timings.</a:t>
            </a:r>
            <a:endParaRPr lang="en-US" sz="1382" dirty="0"/>
          </a:p>
        </p:txBody>
      </p:sp>
      <p:sp>
        <p:nvSpPr>
          <p:cNvPr id="14" name="Shape 9"/>
          <p:cNvSpPr/>
          <p:nvPr/>
        </p:nvSpPr>
        <p:spPr>
          <a:xfrm>
            <a:off x="614363" y="4987885"/>
            <a:ext cx="7915275" cy="1011198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15" name="Text 10"/>
          <p:cNvSpPr/>
          <p:nvPr/>
        </p:nvSpPr>
        <p:spPr>
          <a:xfrm>
            <a:off x="789861" y="5163383"/>
            <a:ext cx="2194084" cy="2742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72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Ticket Booking</a:t>
            </a:r>
            <a:endParaRPr lang="en-US" sz="1728" dirty="0"/>
          </a:p>
        </p:txBody>
      </p:sp>
      <p:sp>
        <p:nvSpPr>
          <p:cNvPr id="16" name="Text 11"/>
          <p:cNvSpPr/>
          <p:nvPr/>
        </p:nvSpPr>
        <p:spPr>
          <a:xfrm>
            <a:off x="789861" y="5542836"/>
            <a:ext cx="7564279" cy="280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1"/>
              </a:lnSpc>
              <a:buNone/>
            </a:pPr>
            <a:r>
              <a:rPr lang="en-US" sz="138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select their desired seats, choose payment methods, and book tickets online.</a:t>
            </a:r>
            <a:endParaRPr lang="en-US" sz="1382" dirty="0"/>
          </a:p>
        </p:txBody>
      </p:sp>
      <p:sp>
        <p:nvSpPr>
          <p:cNvPr id="17" name="Shape 12"/>
          <p:cNvSpPr/>
          <p:nvPr/>
        </p:nvSpPr>
        <p:spPr>
          <a:xfrm>
            <a:off x="614363" y="6174581"/>
            <a:ext cx="7915275" cy="1011198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18" name="Text 13"/>
          <p:cNvSpPr/>
          <p:nvPr/>
        </p:nvSpPr>
        <p:spPr>
          <a:xfrm>
            <a:off x="789861" y="6350079"/>
            <a:ext cx="2194084" cy="2742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172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Ticket Management</a:t>
            </a:r>
            <a:endParaRPr lang="en-US" sz="1728" dirty="0"/>
          </a:p>
        </p:txBody>
      </p:sp>
      <p:sp>
        <p:nvSpPr>
          <p:cNvPr id="19" name="Text 14"/>
          <p:cNvSpPr/>
          <p:nvPr/>
        </p:nvSpPr>
        <p:spPr>
          <a:xfrm>
            <a:off x="789861" y="6729532"/>
            <a:ext cx="7564279" cy="280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11"/>
              </a:lnSpc>
              <a:buNone/>
            </a:pPr>
            <a:r>
              <a:rPr lang="en-US" sz="138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access their booked tickets, view details, and manage their bookings.</a:t>
            </a:r>
            <a:endParaRPr lang="en-US" sz="138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0933" y="2227540"/>
            <a:ext cx="5032534" cy="37744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675" y="1082040"/>
            <a:ext cx="4602599" cy="567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69"/>
              </a:lnSpc>
              <a:buNone/>
            </a:pPr>
            <a:r>
              <a:rPr lang="en-US" sz="3575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Modules Description</a:t>
            </a:r>
            <a:endParaRPr lang="en-US" sz="3575" dirty="0"/>
          </a:p>
        </p:txBody>
      </p:sp>
      <p:sp>
        <p:nvSpPr>
          <p:cNvPr id="7" name="Text 2"/>
          <p:cNvSpPr/>
          <p:nvPr/>
        </p:nvSpPr>
        <p:spPr>
          <a:xfrm>
            <a:off x="635675" y="1922026"/>
            <a:ext cx="7872651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8"/>
              </a:lnSpc>
              <a:buNone/>
            </a:pPr>
            <a:r>
              <a:rPr lang="en-US" sz="143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is designed with various modules to facilitate a seamless user experience.</a:t>
            </a:r>
            <a:endParaRPr lang="en-US" sz="1430" dirty="0"/>
          </a:p>
        </p:txBody>
      </p:sp>
      <p:sp>
        <p:nvSpPr>
          <p:cNvPr id="8" name="Shape 3"/>
          <p:cNvSpPr/>
          <p:nvPr/>
        </p:nvSpPr>
        <p:spPr>
          <a:xfrm>
            <a:off x="896660" y="2416969"/>
            <a:ext cx="22860" cy="4730472"/>
          </a:xfrm>
          <a:prstGeom prst="roundRect">
            <a:avLst>
              <a:gd name="adj" fmla="val 119182"/>
            </a:avLst>
          </a:prstGeom>
          <a:solidFill>
            <a:srgbClr val="535455"/>
          </a:solidFill>
          <a:ln/>
        </p:spPr>
      </p:sp>
      <p:sp>
        <p:nvSpPr>
          <p:cNvPr id="9" name="Shape 4"/>
          <p:cNvSpPr/>
          <p:nvPr/>
        </p:nvSpPr>
        <p:spPr>
          <a:xfrm>
            <a:off x="1089541" y="2814161"/>
            <a:ext cx="635675" cy="22860"/>
          </a:xfrm>
          <a:prstGeom prst="roundRect">
            <a:avLst>
              <a:gd name="adj" fmla="val 119182"/>
            </a:avLst>
          </a:prstGeom>
          <a:solidFill>
            <a:srgbClr val="535455"/>
          </a:solidFill>
          <a:ln/>
        </p:spPr>
      </p:sp>
      <p:sp>
        <p:nvSpPr>
          <p:cNvPr id="10" name="Shape 5"/>
          <p:cNvSpPr/>
          <p:nvPr/>
        </p:nvSpPr>
        <p:spPr>
          <a:xfrm>
            <a:off x="703778" y="2621280"/>
            <a:ext cx="408623" cy="40862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1" name="Text 6"/>
          <p:cNvSpPr/>
          <p:nvPr/>
        </p:nvSpPr>
        <p:spPr>
          <a:xfrm>
            <a:off x="861060" y="2689384"/>
            <a:ext cx="94059" cy="272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5"/>
              </a:lnSpc>
              <a:buNone/>
            </a:pPr>
            <a:r>
              <a:rPr lang="en-US" sz="2145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145" dirty="0"/>
          </a:p>
        </p:txBody>
      </p:sp>
      <p:sp>
        <p:nvSpPr>
          <p:cNvPr id="12" name="Text 7"/>
          <p:cNvSpPr/>
          <p:nvPr/>
        </p:nvSpPr>
        <p:spPr>
          <a:xfrm>
            <a:off x="1907024" y="2598539"/>
            <a:ext cx="2913697" cy="283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5"/>
              </a:lnSpc>
              <a:buNone/>
            </a:pPr>
            <a:r>
              <a:rPr lang="en-US" sz="178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Management Module</a:t>
            </a:r>
            <a:endParaRPr lang="en-US" sz="1788" dirty="0"/>
          </a:p>
        </p:txBody>
      </p:sp>
      <p:sp>
        <p:nvSpPr>
          <p:cNvPr id="13" name="Text 8"/>
          <p:cNvSpPr/>
          <p:nvPr/>
        </p:nvSpPr>
        <p:spPr>
          <a:xfrm>
            <a:off x="1907024" y="2991207"/>
            <a:ext cx="6601301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8"/>
              </a:lnSpc>
              <a:buNone/>
            </a:pPr>
            <a:r>
              <a:rPr lang="en-US" sz="143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Handles user registration, login, and profile management.</a:t>
            </a:r>
            <a:endParaRPr lang="en-US" sz="1430" dirty="0"/>
          </a:p>
        </p:txBody>
      </p:sp>
      <p:sp>
        <p:nvSpPr>
          <p:cNvPr id="14" name="Shape 9"/>
          <p:cNvSpPr/>
          <p:nvPr/>
        </p:nvSpPr>
        <p:spPr>
          <a:xfrm>
            <a:off x="1089541" y="4042172"/>
            <a:ext cx="635675" cy="22860"/>
          </a:xfrm>
          <a:prstGeom prst="roundRect">
            <a:avLst>
              <a:gd name="adj" fmla="val 119182"/>
            </a:avLst>
          </a:prstGeom>
          <a:solidFill>
            <a:srgbClr val="535455"/>
          </a:solidFill>
          <a:ln/>
        </p:spPr>
      </p:sp>
      <p:sp>
        <p:nvSpPr>
          <p:cNvPr id="15" name="Shape 10"/>
          <p:cNvSpPr/>
          <p:nvPr/>
        </p:nvSpPr>
        <p:spPr>
          <a:xfrm>
            <a:off x="703778" y="3849291"/>
            <a:ext cx="408623" cy="40862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6" name="Text 11"/>
          <p:cNvSpPr/>
          <p:nvPr/>
        </p:nvSpPr>
        <p:spPr>
          <a:xfrm>
            <a:off x="824508" y="3917394"/>
            <a:ext cx="167045" cy="272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5"/>
              </a:lnSpc>
              <a:buNone/>
            </a:pPr>
            <a:r>
              <a:rPr lang="en-US" sz="2145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145" dirty="0"/>
          </a:p>
        </p:txBody>
      </p:sp>
      <p:sp>
        <p:nvSpPr>
          <p:cNvPr id="17" name="Text 12"/>
          <p:cNvSpPr/>
          <p:nvPr/>
        </p:nvSpPr>
        <p:spPr>
          <a:xfrm>
            <a:off x="1907024" y="3826550"/>
            <a:ext cx="3043714" cy="283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5"/>
              </a:lnSpc>
              <a:buNone/>
            </a:pPr>
            <a:r>
              <a:rPr lang="en-US" sz="178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Route Management Module</a:t>
            </a:r>
            <a:endParaRPr lang="en-US" sz="1788" dirty="0"/>
          </a:p>
        </p:txBody>
      </p:sp>
      <p:sp>
        <p:nvSpPr>
          <p:cNvPr id="18" name="Text 13"/>
          <p:cNvSpPr/>
          <p:nvPr/>
        </p:nvSpPr>
        <p:spPr>
          <a:xfrm>
            <a:off x="1907024" y="4219218"/>
            <a:ext cx="6601301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8"/>
              </a:lnSpc>
              <a:buNone/>
            </a:pPr>
            <a:r>
              <a:rPr lang="en-US" sz="143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Manages bus routes, timings, and seat availability.</a:t>
            </a:r>
            <a:endParaRPr lang="en-US" sz="1430" dirty="0"/>
          </a:p>
        </p:txBody>
      </p:sp>
      <p:sp>
        <p:nvSpPr>
          <p:cNvPr id="19" name="Shape 14"/>
          <p:cNvSpPr/>
          <p:nvPr/>
        </p:nvSpPr>
        <p:spPr>
          <a:xfrm>
            <a:off x="1089541" y="5270182"/>
            <a:ext cx="635675" cy="22860"/>
          </a:xfrm>
          <a:prstGeom prst="roundRect">
            <a:avLst>
              <a:gd name="adj" fmla="val 119182"/>
            </a:avLst>
          </a:prstGeom>
          <a:solidFill>
            <a:srgbClr val="535455"/>
          </a:solidFill>
          <a:ln/>
        </p:spPr>
      </p:sp>
      <p:sp>
        <p:nvSpPr>
          <p:cNvPr id="20" name="Shape 15"/>
          <p:cNvSpPr/>
          <p:nvPr/>
        </p:nvSpPr>
        <p:spPr>
          <a:xfrm>
            <a:off x="703778" y="5077301"/>
            <a:ext cx="408623" cy="40862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1" name="Text 16"/>
          <p:cNvSpPr/>
          <p:nvPr/>
        </p:nvSpPr>
        <p:spPr>
          <a:xfrm>
            <a:off x="823555" y="5145405"/>
            <a:ext cx="168950" cy="272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5"/>
              </a:lnSpc>
              <a:buNone/>
            </a:pPr>
            <a:r>
              <a:rPr lang="en-US" sz="2145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145" dirty="0"/>
          </a:p>
        </p:txBody>
      </p:sp>
      <p:sp>
        <p:nvSpPr>
          <p:cNvPr id="22" name="Text 17"/>
          <p:cNvSpPr/>
          <p:nvPr/>
        </p:nvSpPr>
        <p:spPr>
          <a:xfrm>
            <a:off x="1907024" y="5054560"/>
            <a:ext cx="3301484" cy="283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5"/>
              </a:lnSpc>
              <a:buNone/>
            </a:pPr>
            <a:r>
              <a:rPr lang="en-US" sz="178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Booking Management Module</a:t>
            </a:r>
            <a:endParaRPr lang="en-US" sz="1788" dirty="0"/>
          </a:p>
        </p:txBody>
      </p:sp>
      <p:sp>
        <p:nvSpPr>
          <p:cNvPr id="23" name="Text 18"/>
          <p:cNvSpPr/>
          <p:nvPr/>
        </p:nvSpPr>
        <p:spPr>
          <a:xfrm>
            <a:off x="1907024" y="5447228"/>
            <a:ext cx="6601301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8"/>
              </a:lnSpc>
              <a:buNone/>
            </a:pPr>
            <a:r>
              <a:rPr lang="en-US" sz="143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Processes ticket bookings, payments, and ticket issuance.</a:t>
            </a:r>
            <a:endParaRPr lang="en-US" sz="1430" dirty="0"/>
          </a:p>
        </p:txBody>
      </p:sp>
      <p:sp>
        <p:nvSpPr>
          <p:cNvPr id="24" name="Shape 19"/>
          <p:cNvSpPr/>
          <p:nvPr/>
        </p:nvSpPr>
        <p:spPr>
          <a:xfrm>
            <a:off x="1089541" y="6498193"/>
            <a:ext cx="635675" cy="22860"/>
          </a:xfrm>
          <a:prstGeom prst="roundRect">
            <a:avLst>
              <a:gd name="adj" fmla="val 119182"/>
            </a:avLst>
          </a:prstGeom>
          <a:solidFill>
            <a:srgbClr val="535455"/>
          </a:solidFill>
          <a:ln/>
        </p:spPr>
      </p:sp>
      <p:sp>
        <p:nvSpPr>
          <p:cNvPr id="25" name="Shape 20"/>
          <p:cNvSpPr/>
          <p:nvPr/>
        </p:nvSpPr>
        <p:spPr>
          <a:xfrm>
            <a:off x="703778" y="6305312"/>
            <a:ext cx="408623" cy="40862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6" name="Text 21"/>
          <p:cNvSpPr/>
          <p:nvPr/>
        </p:nvSpPr>
        <p:spPr>
          <a:xfrm>
            <a:off x="828318" y="6373416"/>
            <a:ext cx="159425" cy="272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45"/>
              </a:lnSpc>
              <a:buNone/>
            </a:pPr>
            <a:r>
              <a:rPr lang="en-US" sz="2145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145" dirty="0"/>
          </a:p>
        </p:txBody>
      </p:sp>
      <p:sp>
        <p:nvSpPr>
          <p:cNvPr id="27" name="Text 22"/>
          <p:cNvSpPr/>
          <p:nvPr/>
        </p:nvSpPr>
        <p:spPr>
          <a:xfrm>
            <a:off x="1907024" y="6282571"/>
            <a:ext cx="2270403" cy="2837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5"/>
              </a:lnSpc>
              <a:buNone/>
            </a:pPr>
            <a:r>
              <a:rPr lang="en-US" sz="1788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Reporting Module</a:t>
            </a:r>
            <a:endParaRPr lang="en-US" sz="1788" dirty="0"/>
          </a:p>
        </p:txBody>
      </p:sp>
      <p:sp>
        <p:nvSpPr>
          <p:cNvPr id="28" name="Text 23"/>
          <p:cNvSpPr/>
          <p:nvPr/>
        </p:nvSpPr>
        <p:spPr>
          <a:xfrm>
            <a:off x="1907024" y="6675239"/>
            <a:ext cx="6601301" cy="290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88"/>
              </a:lnSpc>
              <a:buNone/>
            </a:pPr>
            <a:r>
              <a:rPr lang="en-US" sz="143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Generates reports on bookings, revenue, and performance metrics.</a:t>
            </a:r>
            <a:endParaRPr lang="en-US" sz="14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02346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Screen Shots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288738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provides a visually appealing and intuitive interface for users.</a:t>
            </a:r>
            <a:endParaRPr lang="en-US" sz="194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961442"/>
            <a:ext cx="2947868" cy="18218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4037" y="5091946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Search Screen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864037" y="5625822"/>
            <a:ext cx="294786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Displays options for searching based on origin, destination, and date.</a:t>
            </a:r>
            <a:endParaRPr lang="en-US" sz="1944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189" y="2961442"/>
            <a:ext cx="2947868" cy="18218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82189" y="5091946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Seat Selection</a:t>
            </a:r>
            <a:endParaRPr lang="en-US" sz="2430" dirty="0"/>
          </a:p>
        </p:txBody>
      </p:sp>
      <p:sp>
        <p:nvSpPr>
          <p:cNvPr id="11" name="Text 6"/>
          <p:cNvSpPr/>
          <p:nvPr/>
        </p:nvSpPr>
        <p:spPr>
          <a:xfrm>
            <a:off x="4182189" y="5625822"/>
            <a:ext cx="294786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Allows users to view available seats and make their selection.</a:t>
            </a:r>
            <a:endParaRPr lang="en-US" sz="1944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342" y="2961442"/>
            <a:ext cx="2947868" cy="18218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00342" y="5091946"/>
            <a:ext cx="294786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Payment Screen</a:t>
            </a:r>
            <a:endParaRPr lang="en-US" sz="2430" dirty="0"/>
          </a:p>
        </p:txBody>
      </p:sp>
      <p:sp>
        <p:nvSpPr>
          <p:cNvPr id="14" name="Text 8"/>
          <p:cNvSpPr/>
          <p:nvPr/>
        </p:nvSpPr>
        <p:spPr>
          <a:xfrm>
            <a:off x="7500342" y="5625822"/>
            <a:ext cx="294786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various payment options for secure transactions.</a:t>
            </a:r>
            <a:endParaRPr lang="en-US" sz="1944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8495" y="2961442"/>
            <a:ext cx="2947868" cy="182189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818495" y="5091946"/>
            <a:ext cx="2947868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Confirmation Screen</a:t>
            </a:r>
            <a:endParaRPr lang="en-US" sz="2430" dirty="0"/>
          </a:p>
        </p:txBody>
      </p:sp>
      <p:sp>
        <p:nvSpPr>
          <p:cNvPr id="17" name="Text 10"/>
          <p:cNvSpPr/>
          <p:nvPr/>
        </p:nvSpPr>
        <p:spPr>
          <a:xfrm>
            <a:off x="10818495" y="6011585"/>
            <a:ext cx="294786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Displays booking confirmation details and ticket information.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1917621"/>
            <a:ext cx="4869061" cy="439435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34243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</a:t>
            </a:r>
            <a:endParaRPr lang="en-US" sz="4860" dirty="0"/>
          </a:p>
        </p:txBody>
      </p:sp>
      <p:sp>
        <p:nvSpPr>
          <p:cNvPr id="7" name="Text 2"/>
          <p:cNvSpPr/>
          <p:nvPr/>
        </p:nvSpPr>
        <p:spPr>
          <a:xfrm>
            <a:off x="6350437" y="2484239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Online Bus Booking System offers a convenient, efficient, and secure platform for booking bus tickets online.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6350437" y="3551992"/>
            <a:ext cx="7415927" cy="3335179"/>
          </a:xfrm>
          <a:prstGeom prst="roundRect">
            <a:avLst>
              <a:gd name="adj" fmla="val 111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9" name="Shape 4"/>
          <p:cNvSpPr/>
          <p:nvPr/>
        </p:nvSpPr>
        <p:spPr>
          <a:xfrm>
            <a:off x="6365677" y="3567232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5"/>
          <p:cNvSpPr/>
          <p:nvPr/>
        </p:nvSpPr>
        <p:spPr>
          <a:xfrm>
            <a:off x="6612493" y="3722965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Reduced manual processes</a:t>
            </a:r>
            <a:endParaRPr lang="en-US" sz="1944" dirty="0"/>
          </a:p>
        </p:txBody>
      </p:sp>
      <p:sp>
        <p:nvSpPr>
          <p:cNvPr id="11" name="Text 6"/>
          <p:cNvSpPr/>
          <p:nvPr/>
        </p:nvSpPr>
        <p:spPr>
          <a:xfrm>
            <a:off x="10309027" y="3722965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Enhanced customer satisfaction</a:t>
            </a:r>
            <a:endParaRPr lang="en-US" sz="1944" dirty="0"/>
          </a:p>
        </p:txBody>
      </p:sp>
      <p:sp>
        <p:nvSpPr>
          <p:cNvPr id="12" name="Shape 7"/>
          <p:cNvSpPr/>
          <p:nvPr/>
        </p:nvSpPr>
        <p:spPr>
          <a:xfrm>
            <a:off x="6365677" y="4668798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6612493" y="4824532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Increased efficiency and productivity</a:t>
            </a:r>
            <a:endParaRPr lang="en-US" sz="1944" dirty="0"/>
          </a:p>
        </p:txBody>
      </p:sp>
      <p:sp>
        <p:nvSpPr>
          <p:cNvPr id="14" name="Text 9"/>
          <p:cNvSpPr/>
          <p:nvPr/>
        </p:nvSpPr>
        <p:spPr>
          <a:xfrm>
            <a:off x="10309027" y="4824532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information and updates</a:t>
            </a:r>
            <a:endParaRPr lang="en-US" sz="1944" dirty="0"/>
          </a:p>
        </p:txBody>
      </p:sp>
      <p:sp>
        <p:nvSpPr>
          <p:cNvPr id="15" name="Shape 10"/>
          <p:cNvSpPr/>
          <p:nvPr/>
        </p:nvSpPr>
        <p:spPr>
          <a:xfrm>
            <a:off x="6365677" y="5770364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1"/>
          <p:cNvSpPr/>
          <p:nvPr/>
        </p:nvSpPr>
        <p:spPr>
          <a:xfrm>
            <a:off x="6612493" y="5926098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Improved access to bus travel information</a:t>
            </a:r>
            <a:endParaRPr lang="en-US" sz="1944" dirty="0"/>
          </a:p>
        </p:txBody>
      </p:sp>
      <p:sp>
        <p:nvSpPr>
          <p:cNvPr id="17" name="Text 12"/>
          <p:cNvSpPr/>
          <p:nvPr/>
        </p:nvSpPr>
        <p:spPr>
          <a:xfrm>
            <a:off x="10309027" y="5926098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Streamlined booking process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456" y="2242423"/>
            <a:ext cx="5043368" cy="374475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0078" y="487442"/>
            <a:ext cx="4560332" cy="5536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59"/>
              </a:lnSpc>
              <a:buNone/>
            </a:pPr>
            <a:r>
              <a:rPr lang="en-US" sz="3488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Enhancement</a:t>
            </a:r>
            <a:endParaRPr lang="en-US" sz="3488" dirty="0"/>
          </a:p>
        </p:txBody>
      </p:sp>
      <p:sp>
        <p:nvSpPr>
          <p:cNvPr id="7" name="Text 2"/>
          <p:cNvSpPr/>
          <p:nvPr/>
        </p:nvSpPr>
        <p:spPr>
          <a:xfrm>
            <a:off x="620078" y="1306830"/>
            <a:ext cx="7903845" cy="5667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32"/>
              </a:lnSpc>
              <a:buNone/>
            </a:pPr>
            <a:r>
              <a:rPr lang="en-US" sz="139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Further enhancements can be implemented to improve the system's functionality and user experience.</a:t>
            </a:r>
            <a:endParaRPr lang="en-US" sz="1395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78" y="2072878"/>
            <a:ext cx="885825" cy="14173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771650" y="2250043"/>
            <a:ext cx="2220992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74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Integration with GPS</a:t>
            </a:r>
            <a:endParaRPr lang="en-US" sz="1744" dirty="0"/>
          </a:p>
        </p:txBody>
      </p:sp>
      <p:sp>
        <p:nvSpPr>
          <p:cNvPr id="10" name="Text 4"/>
          <p:cNvSpPr/>
          <p:nvPr/>
        </p:nvSpPr>
        <p:spPr>
          <a:xfrm>
            <a:off x="1771650" y="2633067"/>
            <a:ext cx="6752273" cy="2833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2"/>
              </a:lnSpc>
              <a:buNone/>
            </a:pPr>
            <a:r>
              <a:rPr lang="en-US" sz="139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Real-time bus tracking and location updates.</a:t>
            </a:r>
            <a:endParaRPr lang="en-US" sz="1395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078" y="3490198"/>
            <a:ext cx="885825" cy="141732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771650" y="3667363"/>
            <a:ext cx="2738199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74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Mobile App Development</a:t>
            </a:r>
            <a:endParaRPr lang="en-US" sz="1744" dirty="0"/>
          </a:p>
        </p:txBody>
      </p:sp>
      <p:sp>
        <p:nvSpPr>
          <p:cNvPr id="13" name="Text 6"/>
          <p:cNvSpPr/>
          <p:nvPr/>
        </p:nvSpPr>
        <p:spPr>
          <a:xfrm>
            <a:off x="1771650" y="4050387"/>
            <a:ext cx="6752273" cy="2833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2"/>
              </a:lnSpc>
              <a:buNone/>
            </a:pPr>
            <a:r>
              <a:rPr lang="en-US" sz="139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Enhanced accessibility and user-friendliness.</a:t>
            </a:r>
            <a:endParaRPr lang="en-US" sz="1395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078" y="4907518"/>
            <a:ext cx="885825" cy="14173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771650" y="5084683"/>
            <a:ext cx="2214563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74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Customer Feedback</a:t>
            </a:r>
            <a:endParaRPr lang="en-US" sz="1744" dirty="0"/>
          </a:p>
        </p:txBody>
      </p:sp>
      <p:sp>
        <p:nvSpPr>
          <p:cNvPr id="16" name="Text 8"/>
          <p:cNvSpPr/>
          <p:nvPr/>
        </p:nvSpPr>
        <p:spPr>
          <a:xfrm>
            <a:off x="1771650" y="5467707"/>
            <a:ext cx="6752273" cy="2833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2"/>
              </a:lnSpc>
              <a:buNone/>
            </a:pPr>
            <a:r>
              <a:rPr lang="en-US" sz="139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Improved features based on user feedback and suggestions.</a:t>
            </a:r>
            <a:endParaRPr lang="en-US" sz="1395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078" y="6324838"/>
            <a:ext cx="885825" cy="141732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1771650" y="6502003"/>
            <a:ext cx="2614970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80"/>
              </a:lnSpc>
              <a:buNone/>
            </a:pPr>
            <a:r>
              <a:rPr lang="en-US" sz="1744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Social Media Integration</a:t>
            </a:r>
            <a:endParaRPr lang="en-US" sz="1744" dirty="0"/>
          </a:p>
        </p:txBody>
      </p:sp>
      <p:sp>
        <p:nvSpPr>
          <p:cNvPr id="19" name="Text 10"/>
          <p:cNvSpPr/>
          <p:nvPr/>
        </p:nvSpPr>
        <p:spPr>
          <a:xfrm>
            <a:off x="1771650" y="6885027"/>
            <a:ext cx="6752273" cy="2833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2"/>
              </a:lnSpc>
              <a:buNone/>
            </a:pPr>
            <a:r>
              <a:rPr lang="en-US" sz="139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Enhanced user engagement and community building.</a:t>
            </a:r>
            <a:endParaRPr lang="en-US" sz="139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288858"/>
            <a:ext cx="4869180" cy="365188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936075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References</a:t>
            </a:r>
            <a:endParaRPr lang="en-US" sz="4860" dirty="0"/>
          </a:p>
        </p:txBody>
      </p:sp>
      <p:sp>
        <p:nvSpPr>
          <p:cNvPr id="7" name="Text 2"/>
          <p:cNvSpPr/>
          <p:nvPr/>
        </p:nvSpPr>
        <p:spPr>
          <a:xfrm>
            <a:off x="6350437" y="3077885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document incorporates research and insights from various sources, including industry best practices and relevant publications.</a:t>
            </a:r>
            <a:endParaRPr lang="en-US" sz="1944" dirty="0"/>
          </a:p>
        </p:txBody>
      </p:sp>
      <p:sp>
        <p:nvSpPr>
          <p:cNvPr id="8" name="Text 3"/>
          <p:cNvSpPr/>
          <p:nvPr/>
        </p:nvSpPr>
        <p:spPr>
          <a:xfrm>
            <a:off x="6745367" y="4540687"/>
            <a:ext cx="702099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just">
              <a:lnSpc>
                <a:spcPts val="311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944" dirty="0">
                <a:solidFill>
                  <a:schemeClr val="bg2"/>
                </a:solidFill>
                <a:latin typeface="Raleway" pitchFamily="2" charset="0"/>
              </a:rPr>
              <a:t>"Bus Ticket Booking System" by GitHub (a sample project)</a:t>
            </a:r>
          </a:p>
          <a:p>
            <a:pPr marL="342900" indent="-342900" algn="just">
              <a:lnSpc>
                <a:spcPts val="311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944" dirty="0">
                <a:solidFill>
                  <a:schemeClr val="bg2"/>
                </a:solidFill>
                <a:latin typeface="Raleway" pitchFamily="2" charset="0"/>
              </a:rPr>
              <a:t> "Online Bus Reservation System" by ResearchGate</a:t>
            </a:r>
          </a:p>
          <a:p>
            <a:pPr marL="342900" indent="-342900" algn="just">
              <a:lnSpc>
                <a:spcPts val="311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944" dirty="0">
                <a:solidFill>
                  <a:schemeClr val="bg2"/>
                </a:solidFill>
                <a:latin typeface="Raleway" pitchFamily="2" charset="0"/>
              </a:rPr>
              <a:t> "Bus Ticket Booking System" by CodeProject (a tutorial)</a:t>
            </a:r>
          </a:p>
          <a:p>
            <a:pPr marL="342900" indent="-342900" algn="just">
              <a:lnSpc>
                <a:spcPts val="311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944" dirty="0">
                <a:solidFill>
                  <a:schemeClr val="bg2"/>
                </a:solidFill>
                <a:latin typeface="Raleway" pitchFamily="2" charset="0"/>
              </a:rPr>
              <a:t> "Online Bus Ticket Booking System" by Semantic Scholar (a research paper)</a:t>
            </a:r>
          </a:p>
          <a:p>
            <a:pPr marL="342900" indent="-342900" algn="just">
              <a:lnSpc>
                <a:spcPts val="311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944" dirty="0">
                <a:solidFill>
                  <a:schemeClr val="bg2"/>
                </a:solidFill>
                <a:latin typeface="Raleway" pitchFamily="2" charset="0"/>
              </a:rPr>
              <a:t> "Bus Booking System" by Tutorialspoint (a tutorial)</a:t>
            </a:r>
          </a:p>
        </p:txBody>
      </p:sp>
      <p:sp>
        <p:nvSpPr>
          <p:cNvPr id="9" name="Text 4"/>
          <p:cNvSpPr/>
          <p:nvPr/>
        </p:nvSpPr>
        <p:spPr>
          <a:xfrm>
            <a:off x="6745367" y="5417106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3110"/>
              </a:lnSpc>
              <a:buSzPct val="100000"/>
            </a:pP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6745367" y="5898475"/>
            <a:ext cx="702099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>
              <a:lnSpc>
                <a:spcPts val="3110"/>
              </a:lnSpc>
              <a:buSzPct val="100000"/>
            </a:pP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652</Words>
  <Application>Microsoft Office PowerPoint</Application>
  <PresentationFormat>Custom</PresentationFormat>
  <Paragraphs>103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Prata</vt:lpstr>
      <vt:lpstr>Raleway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Pavan Kumar Mancha</cp:lastModifiedBy>
  <cp:revision>2</cp:revision>
  <dcterms:created xsi:type="dcterms:W3CDTF">2024-08-02T06:09:38Z</dcterms:created>
  <dcterms:modified xsi:type="dcterms:W3CDTF">2024-08-02T07:31:40Z</dcterms:modified>
</cp:coreProperties>
</file>